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05" r:id="rId4"/>
    <p:sldId id="280" r:id="rId5"/>
    <p:sldId id="281" r:id="rId6"/>
    <p:sldId id="282" r:id="rId7"/>
    <p:sldId id="283" r:id="rId8"/>
    <p:sldId id="284" r:id="rId9"/>
    <p:sldId id="285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86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287" r:id="rId28"/>
    <p:sldId id="288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019CA-4390-4BBA-A0F5-91F137E8D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8F1DEA-4A81-49F3-9514-0E325F205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F5C7C-A0FA-4809-BDBA-120241EA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611D55-BBA7-4646-977C-EBFA15B0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25C74C-BA80-41D9-9C97-D00DB965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52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E966-39BB-4B71-B792-1FE45FC5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3E460F-850C-46FC-BF1F-E38DAE321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4DF499-83CC-46EA-9B5F-F2097B01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D31F45-CE9D-4C78-BFC6-FED78A6E4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419240-9541-41D3-A43A-3D21008D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5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AA1F4A8-6176-4B4B-855D-4F7809362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ADD0FE-0FEE-4786-BB99-5A34FED6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BA1A10-8F7C-44BE-8D86-00FAE6A7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84797-38C1-4D77-ABE4-88D6B7FA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F2DF67-1764-4CC4-A4EA-10C1923EB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17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6C4C1-3611-4D5F-996B-E03C69A5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A2DFE9-89D6-4CD5-8453-63FB939B3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7F6509-CF8C-45EC-8B01-250CA5626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86853F-CD0B-440C-8624-38A411E6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816FAB-1AE4-4A37-9538-288774A5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9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CB3C2-AD40-430B-AAE1-7817DE47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FC1E36-10B6-409D-8D06-B0059EA22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ED142-D216-4D41-8AA6-0CA587C57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D387D5-B18D-461C-91C6-DBB41D6E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89B166-3BBF-4B5E-A309-447A8C15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53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D58A9-4CC4-404B-87A0-1F0A1DE1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CF89CA-E9E8-4713-A16E-F225947C7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3DD735-6FF7-4776-9391-8EE0C9432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E02086-8067-4228-8C20-261C8A8E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7D89A4-9234-4D04-918C-A86A5007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1F27C0-F6B5-4732-996E-F65B648D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54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39F51-F05B-45CF-82FE-F6B71EFB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1514D3-DC97-48BF-81C2-BEDF2EAD9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DB3575-9D9A-449F-B8A7-4030E11EE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90CD79-1818-4F8D-AFC5-CF59460F5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DE4960-8FF7-4C8B-999D-F10D64DA1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882BF4-0EDA-4A0C-89B4-8904211F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CDFCD4-AB11-47C6-A1A2-2092B525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00B504-E6B0-40B7-9473-EB4D16E2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99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2B05-934C-45EE-B911-52B33299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6A7609-17E0-4141-9D98-FBB81D84C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29D602-26B6-4DFD-A636-0F179E97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AE207D-3E24-449A-9BDB-FCAE80BF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92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D973D6A-39D0-4E18-ACD2-CB32360E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16F0B5-9D6D-4A75-81F9-33F29A89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959FB4-AFD0-4A61-B3E0-7F0043FF3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154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5C4759-28BC-491C-98A3-32F2ACAE4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955FBB-20E8-4A17-8B0F-32737E5D0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7C7DB5-FC8B-47B2-AF18-F655FCCFB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5498A-7C05-437E-88AB-98778C89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44D2914-9F40-46A8-8272-9D28FB21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8F3941-04B2-4158-8F1A-347AF805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3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B05FC8-320C-493D-AB9A-EA1E4F0D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6B576A0-B5CA-4EF1-AF32-E9DB4D302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44BFDE-8B64-47E5-8F7B-65211DC07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B2F271-F3CE-4F35-B63A-C38415D7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093A6A-A065-42A6-BBF2-453224D1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4638F8-2FCF-4B9C-BC2B-6A35FCB9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01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9CB0CF-C9C4-4B5F-9F3A-60A9DEE0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5643C1-07B8-4EFA-8794-6DE57C3B7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84055F-E2E7-41EF-B060-B909733F1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4413-AE30-4AC9-9F38-52500B48B7D4}" type="datetimeFigureOut">
              <a:rPr lang="de-DE" smtClean="0"/>
              <a:t>11.10.2022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22D252-6972-4924-AD31-70758A398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20093C-015A-4EED-9381-776A71A1A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78F7E-3660-4989-B87E-16CDEB3DE71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8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0C8D6-AD24-4C38-8FFD-9905A6952E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BAAB71-7B0D-4C18-AD73-02B7166BF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1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75A0C-E3B3-4A80-A1E2-138C681E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5F70087-7AEA-4802-9135-0E6BCA081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095" y="1825625"/>
            <a:ext cx="43838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7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B08A3-44D2-4BD7-B15B-AD9F5B08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08DCAB1-2F81-437E-A485-9DFA146DC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213" y="1825625"/>
            <a:ext cx="55455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9CAEA-7A41-412F-9B94-33888C8C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64AA1A1-C14A-4E69-9519-01776ADB3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958" y="1825625"/>
            <a:ext cx="42940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1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C4AE8-2A24-4804-B8B1-DA931B6C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3FA3B58-810F-4DF6-AF64-0A834A3A4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1996281"/>
            <a:ext cx="71437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0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001E0-F1FA-478F-8A88-ED2AA1B0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8E1148F-F0C6-4180-B7C3-AB0CDB2E9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5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E807C-A90E-4356-98CA-2CB9943B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4E113D8-095A-42B0-BC79-4ADBBDD05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77231"/>
            <a:ext cx="7620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7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B4FCD-50E5-463B-94FF-4FA2CFB5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673ECCC-4FA1-4C38-83BA-B55B73901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714" y="1825625"/>
            <a:ext cx="7094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8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4D776F-DDB3-417D-B44E-EF6F2F88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AFD7089-D41B-4D14-9321-CA7BCD103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175" y="2153444"/>
            <a:ext cx="48196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83555-9A9A-41D4-9CFC-38831576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8E6BF5-DAE0-4264-96F2-78E354533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7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2D7B7-EDFB-49F7-A864-B932BEA4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5E20591-3090-48AE-A195-7E734226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732" y="1825625"/>
            <a:ext cx="5866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48CB6-4337-41BB-B0F9-905F4ED1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08D302-D8AE-4AEA-8BCD-040ECA753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508" y="1825625"/>
            <a:ext cx="7322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1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CCF37-3B62-49CE-B51B-5A10D8B6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57DD56E-F3F1-4C55-8316-1D4E71F85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197" y="1825625"/>
            <a:ext cx="52216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28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3DA44-6E97-4E8F-AD71-7481E64E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D242226-1B46-44EC-9936-095D2AD7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593" y="1825625"/>
            <a:ext cx="7798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7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38B0A-7C23-4D26-977F-BA865D656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10D449B-9513-461C-BB1B-070773291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5" y="2377281"/>
            <a:ext cx="8286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8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2AD8CD-94AB-4D7C-BEE8-266077EA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AB96F-5B27-4EB8-8814-94D0617A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50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EF95DA-12AE-465C-9FD6-1243BC5A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992812-0FE6-4055-98F6-D83EF455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51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E147EE-06D2-442B-9B76-FED9B59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BE83AB-C2D9-4F52-A076-6FAC3FE2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761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F9B16-1CFE-4238-B59C-4C7CAA34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99C047-862A-4FFD-A258-4A2FF6BCA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86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018FC-C7A1-42A7-BAC5-9D9E5E43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EC222-37D6-45FC-AFAF-34834981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23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6D747-1EE5-4F84-BABC-3C5C2DFB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C877C8-B72C-405A-B7D4-92A7C5A7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03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853B80-59A0-4BF2-974F-E2EBEBCE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91AE020-0BB0-4ADD-93E6-F85FDD1B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262" y="2043906"/>
            <a:ext cx="49434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4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247905-A0D2-4245-9C99-BAD5A90E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BF74C0-9934-462D-A65D-96AB25E62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376" y="1825625"/>
            <a:ext cx="57612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9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1449B-3B5E-4DDB-94CA-5481474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639F895-FC0C-4964-BC98-1DA98736F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381" y="1825625"/>
            <a:ext cx="8073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6D4FE-7F78-46C2-AE21-4E7705C0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C562090-A9DE-4F5A-AB2A-7B7D7F6D8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448" y="1825625"/>
            <a:ext cx="62871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95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18A25-A676-4FB6-B32E-26BC88DF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FD835E2-24A2-4DC7-BE26-57601086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662" y="2563019"/>
            <a:ext cx="38766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8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2B2F6-F7EF-432B-8D44-C12DC296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9D484AA-415A-43E7-A328-32611A583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173" y="1825625"/>
            <a:ext cx="70916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3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660F1-DDC6-40D8-A5B3-715460CD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FEA8AE3-6D34-4094-955F-76EEC1C96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043906"/>
            <a:ext cx="60960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4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B632F-FC93-4E0D-8E72-715D0F6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F401499-A1D5-4874-BD24-A4620D5B1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315" y="1825625"/>
            <a:ext cx="46333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9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87DD4-7DA1-43E0-860D-F76815D4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3020E-C8A9-4768-8BE3-FB7D52B09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889" y="1825625"/>
            <a:ext cx="70882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21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C5610-F239-44B8-A9F5-FA20CEF7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718A8EB-A475-417F-81E6-99C0AB785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709" y="1825625"/>
            <a:ext cx="66865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4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D5E43-D1F4-4FE6-BD25-0B59D7BE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6A1D53D-836C-4C74-ADE3-9D357937C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985" y="1825625"/>
            <a:ext cx="57820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7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623C7-34FB-44C4-BB28-36E83120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D49B167-494F-43EC-9993-3A546947C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3278" y="1825625"/>
            <a:ext cx="40054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5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39577-C0F6-4945-A24C-3CE6807B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6823290-F2F9-4737-8477-535B3657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206" y="1825625"/>
            <a:ext cx="52755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9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FB008-075E-43FA-8E79-E4A5F3D9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1FC3851-B7E1-4995-A123-694ECF230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2" y="2105819"/>
            <a:ext cx="8220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1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29FDD-3CB1-4DB4-B01C-5620904F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A9E99FB-86EF-4AD9-9385-2DB4650E7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162" y="1996281"/>
            <a:ext cx="50196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3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5BAF3F-5788-4BB7-A84B-747966FB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A62DF80-66A7-4C80-B314-BEED2570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57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96D09-7FFA-4D23-93AD-C8067AAD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F42BB7F-4889-46CD-BB5C-A3A4A719E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1943894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0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6D5BF-583F-4676-A71D-EACCD40B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027227-22B9-4C8C-BB51-DB37CD2FE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806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DC9D-B576-4FD7-A457-35D7C9A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6CB3F0-7A19-492A-A532-FDC660DD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607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BE87C-0A9F-4855-A751-50836476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0CEC92-E8CA-40B7-986B-B4A215FA8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202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9A37F1-DCFB-482F-A8B6-BA3189B0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90347D-CE57-447D-B987-5CC2C0B8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023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09489-8EA8-409D-B74F-4B72E017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91B887-C066-4A29-A57E-F9E5D1237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78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856BC-71A7-4D86-8871-AE91E4C7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5EB50A-3308-4FB0-A877-540DBE7B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96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154A1-D9A6-4476-9234-3ACA5F53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ABEB337-B9DA-4429-B0A9-B4B3A125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885" y="1825625"/>
            <a:ext cx="6988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3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F53B0-DB12-4144-B6E5-163B707A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9F3F14-E248-4103-93AA-025261B7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24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B14D9-85C6-402B-B6D5-C8546F09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A445C2A-1D0C-4D27-B6C1-709B9337E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8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ADCC2-2301-42DB-8B1E-11E39EAE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FD9822D-E7FF-4EBA-9A89-7BB3C4590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698" y="1825625"/>
            <a:ext cx="65526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E6B6C-6512-4A69-9A11-20C8B2E8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BDF0072-FFFC-412B-A285-81ACD28D0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1991519"/>
            <a:ext cx="714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2CA60-7135-4287-80D8-288F3F8F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337F0CA-3A77-4938-B335-5B87541DF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25" y="1991519"/>
            <a:ext cx="714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5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FLEX-Elektrowerkzeuge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Xu, Chuchu</dc:creator>
  <cp:lastModifiedBy>Xu, Chuchu</cp:lastModifiedBy>
  <cp:revision>3</cp:revision>
  <dcterms:created xsi:type="dcterms:W3CDTF">2022-10-10T11:53:01Z</dcterms:created>
  <dcterms:modified xsi:type="dcterms:W3CDTF">2022-10-11T08:06:26Z</dcterms:modified>
</cp:coreProperties>
</file>